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C88A6-FF85-4A01-A05B-CBE9D5535248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DD823-6923-4D1D-974F-721146A86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606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C88A6-FF85-4A01-A05B-CBE9D5535248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DD823-6923-4D1D-974F-721146A86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629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C88A6-FF85-4A01-A05B-CBE9D5535248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DD823-6923-4D1D-974F-721146A86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415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C88A6-FF85-4A01-A05B-CBE9D5535248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DD823-6923-4D1D-974F-721146A86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490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C88A6-FF85-4A01-A05B-CBE9D5535248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DD823-6923-4D1D-974F-721146A86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863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C88A6-FF85-4A01-A05B-CBE9D5535248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DD823-6923-4D1D-974F-721146A86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04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C88A6-FF85-4A01-A05B-CBE9D5535248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DD823-6923-4D1D-974F-721146A86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098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C88A6-FF85-4A01-A05B-CBE9D5535248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DD823-6923-4D1D-974F-721146A86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1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C88A6-FF85-4A01-A05B-CBE9D5535248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DD823-6923-4D1D-974F-721146A86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690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C88A6-FF85-4A01-A05B-CBE9D5535248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DD823-6923-4D1D-974F-721146A86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642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C88A6-FF85-4A01-A05B-CBE9D5535248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DD823-6923-4D1D-974F-721146A86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782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C88A6-FF85-4A01-A05B-CBE9D5535248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DD823-6923-4D1D-974F-721146A86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888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7" y="1588"/>
            <a:ext cx="9141883" cy="685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8530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BCS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Elizaeth Kieffer</dc:creator>
  <cp:lastModifiedBy>Elizaeth Kieffer</cp:lastModifiedBy>
  <cp:revision>1</cp:revision>
  <dcterms:created xsi:type="dcterms:W3CDTF">2014-10-15T17:41:00Z</dcterms:created>
  <dcterms:modified xsi:type="dcterms:W3CDTF">2014-10-15T17:41:44Z</dcterms:modified>
</cp:coreProperties>
</file>