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7E1-9A64-49D2-9E23-01F3B47FFEB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C125-4083-4976-833A-8EBF03E9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7E1-9A64-49D2-9E23-01F3B47FFEB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C125-4083-4976-833A-8EBF03E9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4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7E1-9A64-49D2-9E23-01F3B47FFEB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C125-4083-4976-833A-8EBF03E9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3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7E1-9A64-49D2-9E23-01F3B47FFEB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C125-4083-4976-833A-8EBF03E9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1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7E1-9A64-49D2-9E23-01F3B47FFEB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C125-4083-4976-833A-8EBF03E9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28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7E1-9A64-49D2-9E23-01F3B47FFEB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C125-4083-4976-833A-8EBF03E9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6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7E1-9A64-49D2-9E23-01F3B47FFEB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C125-4083-4976-833A-8EBF03E9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4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7E1-9A64-49D2-9E23-01F3B47FFEB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C125-4083-4976-833A-8EBF03E9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0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7E1-9A64-49D2-9E23-01F3B47FFEB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C125-4083-4976-833A-8EBF03E9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7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7E1-9A64-49D2-9E23-01F3B47FFEB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C125-4083-4976-833A-8EBF03E9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9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7E1-9A64-49D2-9E23-01F3B47FFEB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C125-4083-4976-833A-8EBF03E9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2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117E1-9A64-49D2-9E23-01F3B47FFEB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AC125-4083-4976-833A-8EBF03E9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9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Dream House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3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Dream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Picture of the house of your dreams with a label of the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91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Picture of a living room</a:t>
            </a:r>
          </a:p>
          <a:p>
            <a:r>
              <a:rPr lang="en-US" dirty="0" smtClean="0"/>
              <a:t>Picture of 4 different accessories </a:t>
            </a:r>
          </a:p>
          <a:p>
            <a:r>
              <a:rPr lang="en-US" dirty="0" smtClean="0"/>
              <a:t>Label each accessory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732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Picture of a </a:t>
            </a:r>
            <a:r>
              <a:rPr lang="en-US" dirty="0" smtClean="0"/>
              <a:t>bed</a:t>
            </a:r>
            <a:r>
              <a:rPr lang="en-US" dirty="0" smtClean="0"/>
              <a:t>room</a:t>
            </a:r>
          </a:p>
          <a:p>
            <a:r>
              <a:rPr lang="en-US" dirty="0" smtClean="0"/>
              <a:t>Picture of 4 different accessories </a:t>
            </a:r>
          </a:p>
          <a:p>
            <a:r>
              <a:rPr lang="en-US" dirty="0" smtClean="0"/>
              <a:t>Label each accessory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35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addresses from each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025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55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Dream House </vt:lpstr>
      <vt:lpstr>My Dream House</vt:lpstr>
      <vt:lpstr>Living Room</vt:lpstr>
      <vt:lpstr>Bedroom</vt:lpstr>
      <vt:lpstr>Works Cited</vt:lpstr>
    </vt:vector>
  </TitlesOfParts>
  <Company>BCS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Dream House </dc:title>
  <dc:creator>Elizaeth Kieffer</dc:creator>
  <cp:lastModifiedBy>Elizaeth Kieffer</cp:lastModifiedBy>
  <cp:revision>1</cp:revision>
  <dcterms:created xsi:type="dcterms:W3CDTF">2014-10-31T17:55:09Z</dcterms:created>
  <dcterms:modified xsi:type="dcterms:W3CDTF">2014-10-31T18:04:45Z</dcterms:modified>
</cp:coreProperties>
</file>